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8" r:id="rId9"/>
    <p:sldId id="263" r:id="rId10"/>
    <p:sldId id="264" r:id="rId11"/>
    <p:sldId id="265" r:id="rId12"/>
    <p:sldId id="270" r:id="rId13"/>
    <p:sldId id="271" r:id="rId14"/>
    <p:sldId id="272" r:id="rId15"/>
    <p:sldId id="273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E645-C1C2-43BB-BF08-C9C7E1D87A93}" type="datetimeFigureOut">
              <a:rPr lang="en-US" smtClean="0"/>
              <a:t>10-Feb-12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1E882-C785-4D50-B12C-FA8E4FB65D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1E882-C785-4D50-B12C-FA8E4FB65DD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89E2B1E-9FEE-4171-86B6-41E7E7BF0708}" type="datetimeFigureOut">
              <a:rPr lang="en-US" smtClean="0"/>
              <a:pPr/>
              <a:t>09-Feb-12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A41F81C4-4730-448D-B4FF-C95704DCCB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/>
          <a:lstStyle/>
          <a:p>
            <a:r>
              <a:rPr lang="en-US" dirty="0" smtClean="0"/>
              <a:t>CODING WITH LIBRARIES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imaging </a:t>
            </a:r>
            <a:r>
              <a:rPr lang="en-US" sz="2800" dirty="0" smtClean="0"/>
              <a:t>(10 Feb)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Leandri</a:t>
            </a:r>
            <a:r>
              <a:rPr lang="en-US" dirty="0" smtClean="0"/>
              <a:t> </a:t>
            </a:r>
            <a:r>
              <a:rPr lang="en-US" dirty="0" err="1" smtClean="0"/>
              <a:t>Kleyn</a:t>
            </a:r>
            <a:endParaRPr lang="en-US" dirty="0" smtClean="0"/>
          </a:p>
          <a:p>
            <a:r>
              <a:rPr lang="en-US" dirty="0" err="1" smtClean="0"/>
              <a:t>Niel</a:t>
            </a:r>
            <a:r>
              <a:rPr lang="en-US" dirty="0" smtClean="0"/>
              <a:t> de Waal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imout</a:t>
            </a:r>
            <a:r>
              <a:rPr lang="en-US" dirty="0" smtClean="0"/>
              <a:t> = </a:t>
            </a:r>
            <a:r>
              <a:rPr lang="en-US" dirty="0" err="1" smtClean="0"/>
              <a:t>im.filter</a:t>
            </a:r>
            <a:r>
              <a:rPr lang="en-US" dirty="0" smtClean="0"/>
              <a:t>(</a:t>
            </a:r>
            <a:r>
              <a:rPr lang="en-US" dirty="0" err="1" smtClean="0"/>
              <a:t>ImageFilter.FIND_EDGES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imout.show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200" y="2819400"/>
            <a:ext cx="5384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Python27\ni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38600"/>
            <a:ext cx="37592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imout</a:t>
            </a:r>
            <a:r>
              <a:rPr lang="en-US" dirty="0" smtClean="0"/>
              <a:t> = </a:t>
            </a:r>
            <a:r>
              <a:rPr lang="en-US" dirty="0" err="1" smtClean="0"/>
              <a:t>im.filter</a:t>
            </a:r>
            <a:r>
              <a:rPr lang="en-US" dirty="0" smtClean="0"/>
              <a:t>(</a:t>
            </a:r>
            <a:r>
              <a:rPr lang="en-US" dirty="0" err="1" smtClean="0"/>
              <a:t>ImageFilter.EMBOSS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imout.show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85750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Python27\ni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38600"/>
            <a:ext cx="37592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BLUR, CONTOUR, DETAIL, EDGE_ENHANCE, EDGE_ENHANCE_MORE, EMBOSS, </a:t>
            </a:r>
            <a:r>
              <a:rPr lang="en-US" dirty="0" smtClean="0"/>
              <a:t>FIND_EDGES, SMOOTH</a:t>
            </a:r>
            <a:r>
              <a:rPr lang="en-US" dirty="0" smtClean="0"/>
              <a:t>, SMOOTH_MORE, and SHARPEN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 Screenshot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ZA" dirty="0"/>
              <a:t>i</a:t>
            </a:r>
            <a:r>
              <a:rPr lang="en-ZA" dirty="0" smtClean="0"/>
              <a:t>mport </a:t>
            </a:r>
            <a:r>
              <a:rPr lang="en-ZA" dirty="0" err="1" smtClean="0"/>
              <a:t>ImageGrab</a:t>
            </a:r>
            <a:endParaRPr lang="en-ZA" dirty="0" smtClean="0"/>
          </a:p>
          <a:p>
            <a:pPr marL="109728" indent="0">
              <a:buNone/>
            </a:pPr>
            <a:r>
              <a:rPr lang="en-ZA" dirty="0" smtClean="0"/>
              <a:t>n </a:t>
            </a:r>
            <a:r>
              <a:rPr lang="en-ZA" dirty="0"/>
              <a:t>= </a:t>
            </a:r>
            <a:r>
              <a:rPr lang="en-ZA" dirty="0" err="1"/>
              <a:t>ImageGrab.grab</a:t>
            </a:r>
            <a:r>
              <a:rPr lang="en-ZA" dirty="0"/>
              <a:t>()</a:t>
            </a:r>
          </a:p>
          <a:p>
            <a:pPr marL="109728" indent="0">
              <a:buNone/>
            </a:pPr>
            <a:r>
              <a:rPr lang="en-ZA" dirty="0" err="1"/>
              <a:t>n.show</a:t>
            </a:r>
            <a:r>
              <a:rPr lang="en-ZA" dirty="0"/>
              <a:t>()</a:t>
            </a:r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pPr marL="109728" indent="0">
              <a:buNone/>
            </a:pPr>
            <a:endParaRPr lang="en-Z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81400"/>
            <a:ext cx="5334462" cy="285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The draw function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6477000" cy="432511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ZA" sz="2000" dirty="0"/>
              <a:t>import </a:t>
            </a:r>
            <a:r>
              <a:rPr lang="en-ZA" sz="2000" dirty="0" err="1" smtClean="0"/>
              <a:t>ImageDraw</a:t>
            </a:r>
            <a:endParaRPr lang="en-ZA" sz="2000" dirty="0" smtClean="0"/>
          </a:p>
          <a:p>
            <a:pPr marL="109728" indent="0">
              <a:buNone/>
            </a:pPr>
            <a:r>
              <a:rPr lang="en-ZA" sz="2000" dirty="0" err="1"/>
              <a:t>im</a:t>
            </a:r>
            <a:r>
              <a:rPr lang="en-ZA" sz="2000" dirty="0"/>
              <a:t> = </a:t>
            </a:r>
            <a:r>
              <a:rPr lang="en-ZA" sz="2000" dirty="0" err="1"/>
              <a:t>Image.open</a:t>
            </a:r>
            <a:r>
              <a:rPr lang="en-ZA" sz="2000" dirty="0"/>
              <a:t>("images.jpg")</a:t>
            </a:r>
          </a:p>
          <a:p>
            <a:pPr marL="109728" indent="0">
              <a:buNone/>
            </a:pPr>
            <a:r>
              <a:rPr lang="en-ZA" sz="2000" dirty="0"/>
              <a:t>draw = </a:t>
            </a:r>
            <a:r>
              <a:rPr lang="en-ZA" sz="2000" dirty="0" err="1"/>
              <a:t>ImageDraw.Draw</a:t>
            </a:r>
            <a:r>
              <a:rPr lang="en-ZA" sz="2000" dirty="0"/>
              <a:t>(</a:t>
            </a:r>
            <a:r>
              <a:rPr lang="en-ZA" sz="2000" dirty="0" err="1"/>
              <a:t>im</a:t>
            </a:r>
            <a:r>
              <a:rPr lang="en-ZA" sz="2000" dirty="0"/>
              <a:t>)</a:t>
            </a:r>
          </a:p>
          <a:p>
            <a:pPr marL="109728" indent="0">
              <a:buNone/>
            </a:pPr>
            <a:r>
              <a:rPr lang="en-ZA" sz="2000" dirty="0" err="1"/>
              <a:t>draw.line</a:t>
            </a:r>
            <a:r>
              <a:rPr lang="en-ZA" sz="2000" dirty="0"/>
              <a:t>((0, 0) + </a:t>
            </a:r>
            <a:r>
              <a:rPr lang="en-ZA" sz="2000" dirty="0" err="1"/>
              <a:t>im.size</a:t>
            </a:r>
            <a:r>
              <a:rPr lang="en-ZA" sz="2000" dirty="0"/>
              <a:t>, fill=128)</a:t>
            </a:r>
          </a:p>
          <a:p>
            <a:pPr marL="109728" indent="0">
              <a:buNone/>
            </a:pPr>
            <a:r>
              <a:rPr lang="en-ZA" sz="2000" dirty="0" err="1"/>
              <a:t>draw.line</a:t>
            </a:r>
            <a:r>
              <a:rPr lang="en-ZA" sz="2000" dirty="0"/>
              <a:t>((0, </a:t>
            </a:r>
            <a:r>
              <a:rPr lang="en-ZA" sz="2000" dirty="0" err="1"/>
              <a:t>im.size</a:t>
            </a:r>
            <a:r>
              <a:rPr lang="en-ZA" sz="2000" dirty="0"/>
              <a:t>[1], </a:t>
            </a:r>
            <a:r>
              <a:rPr lang="en-ZA" sz="2000" dirty="0" err="1"/>
              <a:t>im.size</a:t>
            </a:r>
            <a:r>
              <a:rPr lang="en-ZA" sz="2000" dirty="0"/>
              <a:t>[0], 0), fill=128)</a:t>
            </a:r>
          </a:p>
          <a:p>
            <a:pPr marL="109728" indent="0">
              <a:buNone/>
            </a:pPr>
            <a:r>
              <a:rPr lang="en-ZA" sz="2000" dirty="0" err="1" smtClean="0"/>
              <a:t>draw.rectangle</a:t>
            </a:r>
            <a:r>
              <a:rPr lang="en-ZA" sz="2000" dirty="0"/>
              <a:t>((10,im.size[1]-10,400,im.size[0]),fill=40)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69140"/>
            <a:ext cx="3352800" cy="298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Python27\imag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376148"/>
            <a:ext cx="3352800" cy="249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570214"/>
            <a:ext cx="3429000" cy="228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287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 smtClean="0"/>
              <a:t>Crop an image (</a:t>
            </a:r>
            <a:r>
              <a:rPr lang="en-ZA" dirty="0" err="1" smtClean="0"/>
              <a:t>eg</a:t>
            </a:r>
            <a:r>
              <a:rPr lang="en-ZA" dirty="0" smtClean="0"/>
              <a:t> an profile ‘photo’)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ZA" dirty="0" err="1"/>
              <a:t>im</a:t>
            </a:r>
            <a:r>
              <a:rPr lang="en-ZA" dirty="0"/>
              <a:t> = </a:t>
            </a:r>
            <a:r>
              <a:rPr lang="en-ZA" dirty="0" err="1"/>
              <a:t>Image.open</a:t>
            </a:r>
            <a:r>
              <a:rPr lang="en-ZA" dirty="0"/>
              <a:t>("malema.jpg")</a:t>
            </a:r>
          </a:p>
          <a:p>
            <a:pPr marL="109728" indent="0">
              <a:buNone/>
            </a:pPr>
            <a:r>
              <a:rPr lang="en-ZA" dirty="0" err="1" smtClean="0"/>
              <a:t>im.crop</a:t>
            </a:r>
            <a:r>
              <a:rPr lang="en-ZA"/>
              <a:t>((350,350,700,700)).</a:t>
            </a:r>
            <a:r>
              <a:rPr lang="en-ZA" dirty="0"/>
              <a:t>show()</a:t>
            </a:r>
          </a:p>
        </p:txBody>
      </p:sp>
      <p:pic>
        <p:nvPicPr>
          <p:cNvPr id="1026" name="Picture 2" descr="C:\Users\Niel\Desktop\Malem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4469" y="4267201"/>
            <a:ext cx="4609531" cy="25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09447"/>
            <a:ext cx="1906137" cy="234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285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066800"/>
          </a:xfrm>
        </p:spPr>
        <p:txBody>
          <a:bodyPr/>
          <a:lstStyle/>
          <a:p>
            <a:r>
              <a:rPr lang="en-US" dirty="0" smtClean="0"/>
              <a:t>Equalize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763000" cy="2667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ImageOps</a:t>
            </a:r>
            <a:endParaRPr lang="en-US" dirty="0" smtClean="0"/>
          </a:p>
          <a:p>
            <a:r>
              <a:rPr lang="en-US" dirty="0" err="1" smtClean="0"/>
              <a:t>imag</a:t>
            </a:r>
            <a:r>
              <a:rPr lang="en-US" dirty="0" smtClean="0"/>
              <a:t> = </a:t>
            </a:r>
            <a:r>
              <a:rPr lang="en-US" dirty="0" err="1" smtClean="0"/>
              <a:t>Image.open</a:t>
            </a:r>
            <a:r>
              <a:rPr lang="en-US" dirty="0" smtClean="0"/>
              <a:t>("weerlig.jpg")</a:t>
            </a:r>
          </a:p>
          <a:p>
            <a:r>
              <a:rPr lang="en-US" dirty="0" smtClean="0"/>
              <a:t>n = </a:t>
            </a:r>
            <a:r>
              <a:rPr lang="en-US" dirty="0" err="1" smtClean="0"/>
              <a:t>ImageOps.equalize</a:t>
            </a:r>
            <a:r>
              <a:rPr lang="en-US" dirty="0" smtClean="0"/>
              <a:t>(</a:t>
            </a:r>
            <a:r>
              <a:rPr lang="en-US" dirty="0" err="1" smtClean="0"/>
              <a:t>imag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Equalize the image histogram. This function applies a non-linear mapping to the input image, in order to create a uniform distribution of grayscale values in the output image.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5167" y="3810000"/>
            <a:ext cx="458883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Python27\weerl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0"/>
            <a:ext cx="4588833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with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5181600" cy="15605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import Image</a:t>
            </a:r>
          </a:p>
          <a:p>
            <a:r>
              <a:rPr lang="de-DE" dirty="0" smtClean="0"/>
              <a:t>im = </a:t>
            </a:r>
            <a:r>
              <a:rPr lang="de-DE" dirty="0" err="1" smtClean="0"/>
              <a:t>Image.open</a:t>
            </a:r>
            <a:r>
              <a:rPr lang="de-DE" dirty="0" smtClean="0"/>
              <a:t>('weerlig.jpg')</a:t>
            </a:r>
          </a:p>
          <a:p>
            <a:r>
              <a:rPr lang="de-DE" dirty="0" err="1" smtClean="0"/>
              <a:t>im.show</a:t>
            </a:r>
            <a:r>
              <a:rPr lang="de-DE" dirty="0" smtClean="0"/>
              <a:t>()</a:t>
            </a:r>
          </a:p>
        </p:txBody>
      </p:sp>
      <p:pic>
        <p:nvPicPr>
          <p:cNvPr id="1027" name="Picture 3" descr="C:\Python27\weerl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7960" y="3048001"/>
            <a:ext cx="573604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and White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smtClean="0"/>
              <a:t> = </a:t>
            </a:r>
            <a:r>
              <a:rPr lang="en-US" dirty="0" err="1" smtClean="0"/>
              <a:t>Image.open</a:t>
            </a:r>
            <a:r>
              <a:rPr lang="en-US" dirty="0" smtClean="0"/>
              <a:t>('weerlig.jpg').convert(“L”)</a:t>
            </a:r>
          </a:p>
          <a:p>
            <a:r>
              <a:rPr lang="en-US" dirty="0" smtClean="0"/>
              <a:t>To convert to color use “RGB” instead of “L”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3416271"/>
            <a:ext cx="5181600" cy="344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Grey with spots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 = </a:t>
            </a:r>
            <a:r>
              <a:rPr lang="de-DE" dirty="0" err="1" smtClean="0"/>
              <a:t>Image.open</a:t>
            </a:r>
            <a:r>
              <a:rPr lang="de-DE" dirty="0" smtClean="0"/>
              <a:t>('bib.jpg').</a:t>
            </a:r>
            <a:r>
              <a:rPr lang="de-DE" dirty="0" err="1" smtClean="0"/>
              <a:t>convert</a:t>
            </a:r>
            <a:r>
              <a:rPr lang="de-DE" dirty="0" smtClean="0"/>
              <a:t>("1")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943344"/>
            <a:ext cx="5867400" cy="391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smtClean="0"/>
              <a:t> = </a:t>
            </a:r>
            <a:r>
              <a:rPr lang="en-US" dirty="0" err="1" smtClean="0"/>
              <a:t>im.rotate</a:t>
            </a:r>
            <a:r>
              <a:rPr lang="en-US" dirty="0" smtClean="0"/>
              <a:t>(-15)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1" y="2960750"/>
            <a:ext cx="5867400" cy="389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flip = </a:t>
            </a:r>
            <a:r>
              <a:rPr lang="en-US" dirty="0" err="1" smtClean="0"/>
              <a:t>im.transpose</a:t>
            </a:r>
            <a:r>
              <a:rPr lang="en-US" dirty="0" smtClean="0"/>
              <a:t>(</a:t>
            </a:r>
            <a:r>
              <a:rPr lang="en-US" dirty="0" err="1" smtClean="0"/>
              <a:t>Image.FLIP_LEFT_RIGHT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5570" y="3810000"/>
            <a:ext cx="4568429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C:\Python27\bi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3810000"/>
            <a:ext cx="4568432" cy="3048001"/>
          </a:xfrm>
          <a:prstGeom prst="rect">
            <a:avLst/>
          </a:prstGeom>
          <a:noFill/>
        </p:spPr>
      </p:pic>
      <p:sp>
        <p:nvSpPr>
          <p:cNvPr id="6" name="Smiley Face 5"/>
          <p:cNvSpPr/>
          <p:nvPr/>
        </p:nvSpPr>
        <p:spPr>
          <a:xfrm>
            <a:off x="1752600" y="4038600"/>
            <a:ext cx="685800" cy="6858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Enhancing/Contrast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781425"/>
            <a:ext cx="461126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60841"/>
            <a:ext cx="4492229" cy="299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800" dirty="0"/>
              <a:t>enhancing = </a:t>
            </a:r>
            <a:r>
              <a:rPr lang="en-US" sz="2800" dirty="0" err="1"/>
              <a:t>ImageEnhance.Contrast</a:t>
            </a:r>
            <a:r>
              <a:rPr lang="en-US" sz="2800" dirty="0"/>
              <a:t>(flip)</a:t>
            </a:r>
          </a:p>
          <a:p>
            <a:pPr marL="365760" lvl="0" indent="-256032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</a:pPr>
            <a:r>
              <a:rPr lang="en-US" sz="2800" dirty="0" err="1"/>
              <a:t>enhancing.enhance</a:t>
            </a:r>
            <a:r>
              <a:rPr lang="en-US" sz="2800" dirty="0"/>
              <a:t>(1.5).show()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Enhancing/Sharpness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enh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ImageEnhance.Sharpness</a:t>
            </a:r>
            <a:r>
              <a:rPr lang="en-US" dirty="0" smtClean="0"/>
              <a:t>(image)</a:t>
            </a:r>
            <a:endParaRPr lang="en-US" dirty="0" smtClean="0"/>
          </a:p>
          <a:p>
            <a:r>
              <a:rPr lang="en-US" dirty="0" err="1" smtClean="0"/>
              <a:t>enh.enhance</a:t>
            </a:r>
            <a:r>
              <a:rPr lang="en-US" dirty="0" smtClean="0"/>
              <a:t>(10).show()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5568" y="3810000"/>
            <a:ext cx="456843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1"/>
            <a:ext cx="4568429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25112"/>
          </a:xfrm>
        </p:spPr>
        <p:txBody>
          <a:bodyPr/>
          <a:lstStyle/>
          <a:p>
            <a:r>
              <a:rPr lang="en-US" dirty="0" smtClean="0"/>
              <a:t>import </a:t>
            </a:r>
            <a:r>
              <a:rPr lang="en-US" dirty="0" err="1" smtClean="0"/>
              <a:t>ImageFilter</a:t>
            </a:r>
            <a:endParaRPr lang="en-US" dirty="0" smtClean="0"/>
          </a:p>
          <a:p>
            <a:r>
              <a:rPr lang="en-US" dirty="0" err="1" smtClean="0"/>
              <a:t>imout</a:t>
            </a:r>
            <a:r>
              <a:rPr lang="en-US" dirty="0" smtClean="0"/>
              <a:t> = </a:t>
            </a:r>
            <a:r>
              <a:rPr lang="en-US" dirty="0" err="1" smtClean="0"/>
              <a:t>im.filter</a:t>
            </a:r>
            <a:r>
              <a:rPr lang="en-US" dirty="0" smtClean="0"/>
              <a:t>(</a:t>
            </a:r>
            <a:r>
              <a:rPr lang="en-US" dirty="0" err="1" smtClean="0"/>
              <a:t>ImageFilter.CONTOUR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imout.show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5600" y="3124200"/>
            <a:ext cx="4978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Python27\ni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71900"/>
            <a:ext cx="4114800" cy="3086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1156</TotalTime>
  <Words>259</Words>
  <Application>Microsoft Office PowerPoint</Application>
  <PresentationFormat>On-screen Show (4:3)</PresentationFormat>
  <Paragraphs>57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Urban</vt:lpstr>
      <vt:lpstr>CODING WITH LIBRARIES   imaging (10 Feb)</vt:lpstr>
      <vt:lpstr>Starting with Imaging</vt:lpstr>
      <vt:lpstr>Black and White</vt:lpstr>
      <vt:lpstr>Grey with spots </vt:lpstr>
      <vt:lpstr>Rotation</vt:lpstr>
      <vt:lpstr>Transpose</vt:lpstr>
      <vt:lpstr>Enhancing/Contrast</vt:lpstr>
      <vt:lpstr>Enhancing/Sharpness</vt:lpstr>
      <vt:lpstr>ImageFilter</vt:lpstr>
      <vt:lpstr>ImageFilter</vt:lpstr>
      <vt:lpstr>ImageFilter</vt:lpstr>
      <vt:lpstr>Other filters</vt:lpstr>
      <vt:lpstr>Taking a Screenshot</vt:lpstr>
      <vt:lpstr>The draw function</vt:lpstr>
      <vt:lpstr>Crop an image (eg an profile ‘photo’)</vt:lpstr>
      <vt:lpstr>Equalize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WITH LIBRARIES   imaging (10 Feb)</dc:title>
  <dc:creator>Leandri</dc:creator>
  <cp:lastModifiedBy>Leandri</cp:lastModifiedBy>
  <cp:revision>40</cp:revision>
  <dcterms:created xsi:type="dcterms:W3CDTF">2012-02-09T13:29:28Z</dcterms:created>
  <dcterms:modified xsi:type="dcterms:W3CDTF">2012-02-10T08:57:09Z</dcterms:modified>
</cp:coreProperties>
</file>